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  <p:sldMasterId id="2147483663" r:id="rId5"/>
    <p:sldMasterId id="2147483676" r:id="rId6"/>
  </p:sldMasterIdLst>
  <p:notesMasterIdLst>
    <p:notesMasterId r:id="rId9"/>
  </p:notesMasterIdLst>
  <p:sldIdLst>
    <p:sldId id="259" r:id="rId7"/>
    <p:sldId id="277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3122244-F900-89BC-B637-60AA15A069CB}" name="Jose Diego Nunes Xavier" initials="JD" userId="S::40097@tjce.jus.br::2c6c5273-38ad-44db-84ce-1c6d264abd18" providerId="AD"/>
  <p188:author id="{83BD3DEA-1311-3401-4FDE-86A55A263B14}" name="Diana Santos Pontes" initials="" userId="S::6371@tjce.jus.br::2f5c7a02-e1d3-4e46-ae66-5db81e54837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272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2A801F-026A-43FF-8021-7E107FA840AA}" type="datetimeFigureOut">
              <a:rPr lang="pt-BR" smtClean="0"/>
              <a:t>24/07/2025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217361-C6AB-4921-9886-96DCAC6948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315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1FCF2E-0046-B9D3-6C4A-447EAE701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083E2FB-7D50-DEAF-B638-B65C9095A0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endParaRPr lang="pt-BR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560FDF1-8CCC-76DF-00AF-29164B492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D0F17-A6A0-483E-B43A-457E4A459585}" type="datetime1">
              <a:rPr lang="pt-BR" smtClean="0"/>
              <a:t>24/07/2025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32FFC24-FBD7-DD76-7859-BAC1F6EB9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84BA54-6F20-A0B3-AC6F-250EED341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F3AC0-25A1-422B-8CE4-93199562C9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12500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C02966-BB4B-749A-FCF2-0EDF1C728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BE4832A-69D4-514C-141E-AF4A308C8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FD3490B-89F2-F7A9-F172-AADA93E904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F4770D6-0FFB-3CFC-D1F4-807F8F9E7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0B43C-5777-4654-8CE7-53D10218DB64}" type="datetime1">
              <a:rPr lang="pt-BR" smtClean="0"/>
              <a:t>24/07/2025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7E8373E-77F9-0D1A-ACF3-FA3F9A5CE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F58EBC4-D1ED-DBFB-3D9C-BEE26DE83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78EBB-ECAC-4A57-88B7-3541561FA0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650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913C1A-9902-8760-CA7F-5548433F0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C0E603E-8909-7529-2F56-E750AC3DA5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E26D7C0-9C24-B3D7-2E60-29F8B435F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AED5201-1895-C8D9-A9F3-2207193E4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D4B48-25D1-4509-9C43-B49D23FE85E7}" type="datetime1">
              <a:rPr lang="pt-BR" smtClean="0"/>
              <a:t>24/07/2025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5F71CE6-0811-05D4-EDF4-90DEC0EC7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6BD8E6A-3C67-5323-D04A-9113306C6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78EBB-ECAC-4A57-88B7-3541561FA0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93702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7CBFFA-6C60-4055-9DA9-490DEA01A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0CB4D1B-4F00-A295-FD12-9460957B5D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D199995-2D92-5939-E8C1-9B8ED5814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FC42E-7F75-4F38-9839-E3A56F7AE67C}" type="datetime1">
              <a:rPr lang="pt-BR" smtClean="0"/>
              <a:t>24/07/2025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A675525-3B44-621E-AD33-185732CAD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0B5AAD2-5AA2-608D-2CBE-5B34490D6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78EBB-ECAC-4A57-88B7-3541561FA0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79044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EE38A68-B20E-0862-F8A6-09FC61C39D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A218651-3843-B5D4-0ECE-D5F55CBFAE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53E0F4C-248A-0331-DF40-AB2AA98C6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E0D7-D7F0-4615-A450-E80293685F3B}" type="datetime1">
              <a:rPr lang="pt-BR" smtClean="0"/>
              <a:t>24/07/2025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685E97-DB97-4381-1CB8-B59D15186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BBA272D-1202-A4F1-C787-35B4D059E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78EBB-ECAC-4A57-88B7-3541561FA0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37591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360842-E350-0CE1-D97F-7CE6C0945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6E08D42-4034-E02A-1AF6-0F89D64AA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A36F-05AB-422C-8CB2-FEE7D3727EBB}" type="datetime1">
              <a:rPr lang="pt-BR" smtClean="0"/>
              <a:t>24/07/2025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B3A3958-9E24-7FF7-0B06-D620DFF21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6415A54-88DD-4B9B-683C-0EF9163B8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78EBB-ECAC-4A57-88B7-3541561FA0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25676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3CCD92-96BF-33A6-D266-26C148D1C8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D57123E-5AA9-3A40-8F36-43BCA7A1ED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95AC18E-D412-B4FB-4413-0FAD0F94D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6FDC1-6D7C-40B7-AEB9-9F9EC8F5C6D6}" type="datetime1">
              <a:rPr lang="pt-BR" smtClean="0"/>
              <a:t>24/07/2025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56FC38C-A119-8D4D-CF52-960BE02BC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48ADD9F-F79D-0109-9822-100969C54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D17F7-5DCB-44FF-BEBA-862BE6F986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40679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A3364C-34FC-3CA4-D40E-A1BCAB725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E2A7873-FED3-E589-910E-E4C83314B0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8889391-54BF-7A95-37BD-E3236D159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F71E9-430E-418C-8F73-E043451B1D22}" type="datetime1">
              <a:rPr lang="pt-BR" smtClean="0"/>
              <a:t>24/07/2025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797D416-5ABA-741C-A6E1-FAC99FFF7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E31BE64-A922-81D6-62CD-3AC354A24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D17F7-5DCB-44FF-BEBA-862BE6F986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53860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567FB-7C79-C5D9-15D6-3675B4EB0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44AC280-256F-A485-3DAF-588A10C4A2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FB9A536-BCAC-42AB-E180-FD872121D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D9AC-D6E5-4ECD-89A4-16285D101033}" type="datetime1">
              <a:rPr lang="pt-BR" smtClean="0"/>
              <a:t>24/07/2025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EC231E0-1AA4-3B61-A41C-150528595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CDBF584-A2B3-2101-4890-67D416714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D17F7-5DCB-44FF-BEBA-862BE6F986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10393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D4583C-AB78-F6C3-2A50-ED9E4664E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1548187-07BC-BFD8-3A6A-A560FB48BC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0626390-5271-A86F-E32A-1E47085F4E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C35C6C8-95F2-3EB1-9CB6-ECDEA2705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7D501-438D-471C-8300-2D10D99754B9}" type="datetime1">
              <a:rPr lang="pt-BR" smtClean="0"/>
              <a:t>24/07/2025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D600944-0C1E-D26F-C089-A71AB069A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F0D403E-E25E-1B44-7E18-121F43525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D17F7-5DCB-44FF-BEBA-862BE6F986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97230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E26F56-97E8-F0E7-7BD5-7642229A9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B86E381-BB08-07B7-E11A-49685FF68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E268264-76F5-58B5-1E28-ED297BDFBE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7A6CAD9-3B67-CCE2-5C89-0B5B6B0056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F0F0FF0-2949-981C-19AF-239627CF61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2DB0F67-9550-5827-7516-7101E8835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F1A8-3040-4458-A121-89C793114191}" type="datetime1">
              <a:rPr lang="pt-BR" smtClean="0"/>
              <a:t>24/07/2025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4EDD482-7B47-DF18-E224-2DD91D8F8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CDD802E-4F9F-3297-AA3B-0C88A7DE8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D17F7-5DCB-44FF-BEBA-862BE6F986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3422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55D6BBBB-EE00-0A97-3A3D-4E5DB3D17E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833E626-F8CF-F0A3-1D8F-F9EA0EB5C5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noFill/>
        </p:spPr>
        <p:txBody>
          <a:bodyPr anchor="b"/>
          <a:lstStyle>
            <a:lvl1pPr algn="ctr">
              <a:defRPr sz="6000">
                <a:latin typeface="Abadi" panose="020B0604020104020204" pitchFamily="34" charset="0"/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87B7681-AA46-606B-E3BF-AC73AE5766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0D11EB9-E284-4494-8AD6-7A45AA863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C893-BB50-4396-B8E6-8F3886DB392E}" type="datetime1">
              <a:rPr lang="pt-BR" smtClean="0"/>
              <a:t>24/07/2025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CA85501-B12C-8313-1ECC-66C3E1147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8" name="Imagem 7" descr="Logotipo&#10;&#10;Descrição gerada automaticamente">
            <a:extLst>
              <a:ext uri="{FF2B5EF4-FFF2-40B4-BE49-F238E27FC236}">
                <a16:creationId xmlns:a16="http://schemas.microsoft.com/office/drawing/2014/main" id="{A75784C7-50BB-56BA-D57C-206308E18E2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94" y="4161036"/>
            <a:ext cx="2113976" cy="2164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63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CB5DD1-C4E5-9CCD-39B7-65F481716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3891C80-C610-A396-EF82-2D87B8B92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0FFD-6C82-4028-8F91-162D3951D140}" type="datetime1">
              <a:rPr lang="pt-BR" smtClean="0"/>
              <a:t>24/07/2025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7B3C6EA-6445-3F29-1EF5-75A4AEDAA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98AE77C-8CD2-7FD6-5773-4C94092DE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D17F7-5DCB-44FF-BEBA-862BE6F986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1187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467EFB8-DE6B-8FAA-74EC-72D3615A0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B60C6-B326-4BD3-BA3B-6F9C0E045F6E}" type="datetime1">
              <a:rPr lang="pt-BR" smtClean="0"/>
              <a:t>24/07/2025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06FFEF6-EF75-8F29-ED81-3F0770EAA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A93FE01-139B-9424-419D-C8F3B3EC6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D17F7-5DCB-44FF-BEBA-862BE6F986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17304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7A100C-5BE4-0CBC-ACBA-CC1F87374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0A7A33E-8AC9-20E9-3FF9-4A0B10E95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57B6550-192A-1BDA-69C0-B08818E70D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CC35761-107E-EE6D-8C66-F4574C143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3BC40-80AD-4EEA-B622-865B9E608821}" type="datetime1">
              <a:rPr lang="pt-BR" smtClean="0"/>
              <a:t>24/07/2025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7CCA946-84D0-F3F6-78B6-18439ECBC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CE4D7F2-6781-E3DC-DB8D-190D21771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D17F7-5DCB-44FF-BEBA-862BE6F986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84382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7A9E5A-B58B-3356-FAC1-FEBB4647D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4AF8B20-1771-78A5-4AFE-561B96715A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466EEE9-BC74-D010-8C9F-732B438B07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5754491-AEDE-1330-1202-228038D4C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5C5E-FA7E-4A39-8F98-378CDC19F163}" type="datetime1">
              <a:rPr lang="pt-BR" smtClean="0"/>
              <a:t>24/07/2025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D34D902-6FE5-AFD3-DF62-339A14262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4C2A96D-C717-65C8-6131-1FF41C030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D17F7-5DCB-44FF-BEBA-862BE6F986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94988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C27929-7C8D-09B3-E7F7-F4DC23898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A9DB4FC-0C99-ACC6-091F-52D72C7220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8EA995B-DEEC-7D6B-2B80-4697139CF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288E0-F630-4644-BF43-068ECC769045}" type="datetime1">
              <a:rPr lang="pt-BR" smtClean="0"/>
              <a:t>24/07/2025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3EDA34-4B6A-D350-428D-8B76771BD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4C0B5F2-56A8-F830-E957-2185DFA85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D17F7-5DCB-44FF-BEBA-862BE6F986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00466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578E22-827B-7959-1971-E8E651576F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4E31933-C044-768D-2D96-BF5123E65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909D344-E400-E5F1-E71E-E68460373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864A5-6E4A-4E1E-ABF1-6532C80DD486}" type="datetime1">
              <a:rPr lang="pt-BR" smtClean="0"/>
              <a:t>24/07/2025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5D6AF2D-5D8A-0C78-48B4-55AFF0CE3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EDF0CDA-8F9C-2062-21F0-B8C33A37D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D17F7-5DCB-44FF-BEBA-862BE6F986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0009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EDE300-B368-DA04-0EF0-F8BB4EFA17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9DCE745-72A4-BE8C-2A96-C74A674E4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05F64F3-D6E1-36A6-8F52-74D510775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A297D-A00A-41C7-98E0-494884546922}" type="datetime1">
              <a:rPr lang="pt-BR" smtClean="0"/>
              <a:t>24/07/2025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547D1F1-1685-E488-865D-3EA2344BF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7B2D080-904F-A47A-BF47-D84C03456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78EBB-ECAC-4A57-88B7-3541561FA0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9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DAA7ED-B280-0FEF-53EB-31AA86BFB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5CB1A01-BB29-2B13-85CF-484940DE8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9F0F878-6B29-296F-A17A-DAB221A85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A41F8-9693-4E46-961B-025B3089BCEA}" type="datetime1">
              <a:rPr lang="pt-BR" smtClean="0"/>
              <a:t>24/07/2025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7DE114C-0270-4310-76B4-E19F4D1A2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9B6E55F-F43B-3F5C-5BCB-9E7112E25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78EBB-ECAC-4A57-88B7-3541561FA0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7472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CFA1F8-FAD5-6E9A-360C-61EA8C052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88BD031-EFA4-BD78-40B4-921034B9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944D091-4FB6-E7CB-B8B7-DCADB1FF0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B721D-69BF-48F0-A15B-2A208B02CFAE}" type="datetime1">
              <a:rPr lang="pt-BR" smtClean="0"/>
              <a:t>24/07/2025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9DB3C60-0E81-A34C-9378-C8B539D83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7A31F5-481A-58C5-3583-FBC7FDAF6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78EBB-ECAC-4A57-88B7-3541561FA0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9930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72D08F-66AA-FFE1-6244-4B253D6DE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8242F49-906A-0530-450D-7C41D8A7B9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608C269-8301-2A84-4E0A-7A5859EA43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954C12E-B45D-2A8A-3B6B-F7F5CC2B7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00B6B-9F98-4C8B-A9FD-8016F6EE15A5}" type="datetime1">
              <a:rPr lang="pt-BR" smtClean="0"/>
              <a:t>24/07/2025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63BA911-E35E-C482-DC9D-35316DCCC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9BE998D-A923-7DEB-FFC3-EA267E5C0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78EBB-ECAC-4A57-88B7-3541561FA0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3000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570CC5-FE53-60AC-3F81-C3CA910C5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DDF11CE-D45D-C437-495C-F46F263939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934FF79-C175-E388-9647-796547229A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A0541B6-4CDE-242A-9659-CE08DDE796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FD3BBFA-ECAC-8DC9-6EA9-B8C5735C61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FC6532F-EAA1-BF54-AC64-529411D9A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87C22-097E-4375-A4B6-9E5942F8BDD7}" type="datetime1">
              <a:rPr lang="pt-BR" smtClean="0"/>
              <a:t>24/07/2025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192EFF8-7EBC-1FAB-E2C4-4142CF88F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998C5A1-7E2D-3DEA-8DDC-ED9AAE150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78EBB-ECAC-4A57-88B7-3541561FA0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3773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C37C93-8284-2FD9-F649-01695795B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CC3FC71-68CA-23B4-35F3-511793097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F9504-8AC0-4A08-828C-A04BCE21EA78}" type="datetime1">
              <a:rPr lang="pt-BR" smtClean="0"/>
              <a:t>24/07/2025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5DD8979-34A7-6571-6171-B3B5EFFDB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FDDA31B-55D3-FD60-3EED-443EE2B84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78EBB-ECAC-4A57-88B7-3541561FA0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1294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DDC4411-DC9C-21A2-80D9-904B96396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B9B2C-E826-45F0-A1A7-6F76FF001D17}" type="datetime1">
              <a:rPr lang="pt-BR" smtClean="0"/>
              <a:t>24/07/2025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934D14D-E6D6-BAAD-CE9F-763EA4D51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94D4874-728F-099C-37A9-9157BEEB3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78EBB-ECAC-4A57-88B7-3541561FA0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939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m 34" descr="Logotipo&#10;&#10;Descrição gerada automaticamente">
            <a:extLst>
              <a:ext uri="{FF2B5EF4-FFF2-40B4-BE49-F238E27FC236}">
                <a16:creationId xmlns:a16="http://schemas.microsoft.com/office/drawing/2014/main" id="{FB5D7892-A948-EC45-4AC7-87D7BA4ECEC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37" r="41184" b="55838"/>
          <a:stretch/>
        </p:blipFill>
        <p:spPr>
          <a:xfrm>
            <a:off x="7752347" y="1416644"/>
            <a:ext cx="4459705" cy="5384180"/>
          </a:xfrm>
          <a:prstGeom prst="rect">
            <a:avLst/>
          </a:prstGeom>
        </p:spPr>
      </p:pic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5238D5B-665E-D08C-4C9D-36CCD8ADB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5432" y="1596392"/>
            <a:ext cx="10808368" cy="45112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74C7755-7D73-8FDF-BE2F-0D8E236EC1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18295-AEAD-4C8F-8A0F-BBFF970895BC}" type="datetime1">
              <a:rPr lang="pt-BR" smtClean="0"/>
              <a:t>24/07/2025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2584E9-11BB-E480-9D91-36E4BCCDAA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E8BA982-5C20-A21B-A47C-071106D906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F3AC0-25A1-422B-8CE4-93199562C919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 descr="Logotipo&#10;&#10;Descrição gerada automaticamente">
            <a:extLst>
              <a:ext uri="{FF2B5EF4-FFF2-40B4-BE49-F238E27FC236}">
                <a16:creationId xmlns:a16="http://schemas.microsoft.com/office/drawing/2014/main" id="{26E23D87-3B49-0800-316A-55A608C5C7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895" y="56665"/>
            <a:ext cx="2153652" cy="1212235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98963D77-4242-9896-9888-0CDE812BF8A4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2627"/>
          <a:stretch/>
        </p:blipFill>
        <p:spPr>
          <a:xfrm>
            <a:off x="0" y="-7679"/>
            <a:ext cx="12192000" cy="1180388"/>
          </a:xfrm>
          <a:prstGeom prst="rect">
            <a:avLst/>
          </a:prstGeom>
        </p:spPr>
      </p:pic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922115A-11CA-777C-FD20-EC2EDFAB9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124" y="66190"/>
            <a:ext cx="8860848" cy="104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pic>
        <p:nvPicPr>
          <p:cNvPr id="24" name="Imagem 23">
            <a:extLst>
              <a:ext uri="{FF2B5EF4-FFF2-40B4-BE49-F238E27FC236}">
                <a16:creationId xmlns:a16="http://schemas.microsoft.com/office/drawing/2014/main" id="{589D1AF6-1E1F-3369-3B5D-439948701A5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189" y="43544"/>
            <a:ext cx="876122" cy="1080000"/>
          </a:xfrm>
          <a:prstGeom prst="rect">
            <a:avLst/>
          </a:prstGeom>
        </p:spPr>
      </p:pic>
      <p:pic>
        <p:nvPicPr>
          <p:cNvPr id="36" name="Imagem 44">
            <a:extLst>
              <a:ext uri="{FF2B5EF4-FFF2-40B4-BE49-F238E27FC236}">
                <a16:creationId xmlns:a16="http://schemas.microsoft.com/office/drawing/2014/main" id="{2DA6BD37-22ED-E0F7-C523-C13998E488BF}"/>
              </a:ext>
            </a:extLst>
          </p:cNvPr>
          <p:cNvPicPr/>
          <p:nvPr/>
        </p:nvPicPr>
        <p:blipFill rotWithShape="1">
          <a:blip r:embed="rId8"/>
          <a:srcRect l="24563" t="66638" r="7409" b="31758"/>
          <a:stretch/>
        </p:blipFill>
        <p:spPr>
          <a:xfrm>
            <a:off x="-26127" y="6738893"/>
            <a:ext cx="12362693" cy="126275"/>
          </a:xfrm>
          <a:prstGeom prst="rect">
            <a:avLst/>
          </a:prstGeom>
          <a:ln w="0">
            <a:noFill/>
          </a:ln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565FE144-A1B6-DB9E-EC86-399E99BBFF8E}"/>
              </a:ext>
            </a:extLst>
          </p:cNvPr>
          <p:cNvSpPr/>
          <p:nvPr userDrawn="1"/>
        </p:nvSpPr>
        <p:spPr>
          <a:xfrm>
            <a:off x="97189" y="0"/>
            <a:ext cx="876122" cy="1106490"/>
          </a:xfrm>
          <a:prstGeom prst="rect">
            <a:avLst/>
          </a:prstGeom>
          <a:solidFill>
            <a:srgbClr val="093C75"/>
          </a:solidFill>
          <a:ln>
            <a:solidFill>
              <a:srgbClr val="093C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Imagem 9" descr="Logotipo&#10;&#10;Descrição gerada automaticamente">
            <a:extLst>
              <a:ext uri="{FF2B5EF4-FFF2-40B4-BE49-F238E27FC236}">
                <a16:creationId xmlns:a16="http://schemas.microsoft.com/office/drawing/2014/main" id="{C6C788E7-52CD-57CB-5D05-5544E5123E08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76" y="101649"/>
            <a:ext cx="998199" cy="102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01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bg1"/>
          </a:solidFill>
          <a:latin typeface="Aharoni" panose="02010803020104030203" pitchFamily="2" charset="-79"/>
          <a:ea typeface="+mj-ea"/>
          <a:cs typeface="Aharoni" panose="02010803020104030203" pitchFamily="2" charset="-79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haroni" panose="02010803020104030203" pitchFamily="2" charset="-79"/>
          <a:ea typeface="+mn-ea"/>
          <a:cs typeface="Aharoni" panose="02010803020104030203" pitchFamily="2" charset="-79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haroni" panose="02010803020104030203" pitchFamily="2" charset="-79"/>
          <a:ea typeface="+mn-ea"/>
          <a:cs typeface="Aharoni" panose="02010803020104030203" pitchFamily="2" charset="-79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haroni" panose="02010803020104030203" pitchFamily="2" charset="-79"/>
          <a:ea typeface="+mn-ea"/>
          <a:cs typeface="Aharoni" panose="02010803020104030203" pitchFamily="2" charset="-79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haroni" panose="02010803020104030203" pitchFamily="2" charset="-79"/>
          <a:ea typeface="+mn-ea"/>
          <a:cs typeface="Aharoni" panose="02010803020104030203" pitchFamily="2" charset="-79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haroni" panose="02010803020104030203" pitchFamily="2" charset="-79"/>
          <a:ea typeface="+mn-ea"/>
          <a:cs typeface="Aharoni" panose="02010803020104030203" pitchFamily="2" charset="-79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DFA9147-7A64-670C-B399-96CE99A0B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E7047A2-57C8-61CF-4014-21CE8E327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C8D00EB-F546-647A-001C-C550BA27D0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EF7BAF-7CAE-4EB8-9C53-49F93B519108}" type="datetime1">
              <a:rPr lang="pt-BR" smtClean="0"/>
              <a:t>24/07/2025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F5FB940-FA51-A926-BB6E-21D223E64F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8C3FF3D-BB7E-AAFF-2355-6BC0593AE0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D78EBB-ECAC-4A57-88B7-3541561FA0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289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2DE3EE0-5842-915C-FBF4-3F86600E8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12A0144-6E47-11E0-6E44-FA213B744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2227C84-1E53-5D6D-B881-21BDBB0DF5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3EB101-3508-48C0-9BAA-F0FDDC7FCF08}" type="datetime1">
              <a:rPr lang="pt-BR" smtClean="0"/>
              <a:t>24/07/2025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3313628-40B9-8132-A588-3CE0CACA7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4F331A-2EB8-F862-DCDB-0B6CE9CC47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3D17F7-5DCB-44FF-BEBA-862BE6F986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3452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EA2AE2-267F-FD31-26E0-BC5BD2B129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304421" cy="2387600"/>
          </a:xfrm>
        </p:spPr>
        <p:txBody>
          <a:bodyPr>
            <a:normAutofit/>
          </a:bodyPr>
          <a:lstStyle/>
          <a:p>
            <a:endParaRPr lang="pt-BR" dirty="0">
              <a:latin typeface="Abadi"/>
              <a:cs typeface="Aharoni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807DBB-8247-88E0-E615-DED9F3193A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4210" y="3509963"/>
            <a:ext cx="9144000" cy="1655762"/>
          </a:xfrm>
        </p:spPr>
        <p:txBody>
          <a:bodyPr/>
          <a:lstStyle/>
          <a:p>
            <a:endParaRPr lang="pt-B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053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437577-3AB0-4510-9430-F448044EF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>
            <a:extLst>
              <a:ext uri="{FF2B5EF4-FFF2-40B4-BE49-F238E27FC236}">
                <a16:creationId xmlns:a16="http://schemas.microsoft.com/office/drawing/2014/main" id="{AAF45762-689D-FFF6-0BB5-A07E01818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Espaço Reservado para Conteúdo 10">
            <a:extLst>
              <a:ext uri="{FF2B5EF4-FFF2-40B4-BE49-F238E27FC236}">
                <a16:creationId xmlns:a16="http://schemas.microsoft.com/office/drawing/2014/main" id="{B2F6DFF6-A010-7089-2F45-1F15647BE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234990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TJCE OFICI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 TJCE OFICIAL" id="{3F5CD6BF-0356-4A99-A2D9-C3A6B74C51BC}" vid="{5B16A927-8D51-485F-B35B-26715E6FCD99}"/>
    </a:ext>
  </a:extLst>
</a:theme>
</file>

<file path=ppt/theme/theme2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1_Personalizar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a649e59-7d5a-4e1b-8184-e3f236f74c94">
      <Terms xmlns="http://schemas.microsoft.com/office/infopath/2007/PartnerControls"/>
    </lcf76f155ced4ddcb4097134ff3c332f>
    <TaxCatchAll xmlns="c2cad97d-3a12-43e5-9837-e74388812c3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006BD396820B41B1E436386703C23D" ma:contentTypeVersion="11" ma:contentTypeDescription="Create a new document." ma:contentTypeScope="" ma:versionID="3be86637d68193cd2ab3dd6e02d249cf">
  <xsd:schema xmlns:xsd="http://www.w3.org/2001/XMLSchema" xmlns:xs="http://www.w3.org/2001/XMLSchema" xmlns:p="http://schemas.microsoft.com/office/2006/metadata/properties" xmlns:ns2="ea649e59-7d5a-4e1b-8184-e3f236f74c94" xmlns:ns3="c2cad97d-3a12-43e5-9837-e74388812c33" targetNamespace="http://schemas.microsoft.com/office/2006/metadata/properties" ma:root="true" ma:fieldsID="8a693c16dc0fc6c3e66df73db07c2b5f" ns2:_="" ns3:_="">
    <xsd:import namespace="ea649e59-7d5a-4e1b-8184-e3f236f74c94"/>
    <xsd:import namespace="c2cad97d-3a12-43e5-9837-e74388812c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649e59-7d5a-4e1b-8184-e3f236f74c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3ac0bc3-a1af-4ce3-9287-6c32e51b923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cad97d-3a12-43e5-9837-e74388812c3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aefce46-17bf-4d9c-a72e-0eda4cdcb1d1}" ma:internalName="TaxCatchAll" ma:showField="CatchAllData" ma:web="c2cad97d-3a12-43e5-9837-e74388812c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4DC1B97-CDB0-4F5C-A765-847524945133}">
  <ds:schemaRefs>
    <ds:schemaRef ds:uri="ea649e59-7d5a-4e1b-8184-e3f236f74c9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c2cad97d-3a12-43e5-9837-e74388812c33"/>
  </ds:schemaRefs>
</ds:datastoreItem>
</file>

<file path=customXml/itemProps2.xml><?xml version="1.0" encoding="utf-8"?>
<ds:datastoreItem xmlns:ds="http://schemas.openxmlformats.org/officeDocument/2006/customXml" ds:itemID="{C4C137D4-3641-4AA7-8CE9-C044BBAC49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a649e59-7d5a-4e1b-8184-e3f236f74c94"/>
    <ds:schemaRef ds:uri="c2cad97d-3a12-43e5-9837-e74388812c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F5F75F-5CC4-4DFE-B778-3BA41D16E12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2</vt:i4>
      </vt:variant>
    </vt:vector>
  </HeadingPairs>
  <TitlesOfParts>
    <vt:vector size="11" baseType="lpstr">
      <vt:lpstr>Abadi</vt:lpstr>
      <vt:lpstr>Aharoni</vt:lpstr>
      <vt:lpstr>Aptos</vt:lpstr>
      <vt:lpstr>Aptos Display</vt:lpstr>
      <vt:lpstr>Arial</vt:lpstr>
      <vt:lpstr>Calibri</vt:lpstr>
      <vt:lpstr>Tema TJCE OFICIAL</vt:lpstr>
      <vt:lpstr>Personalizar design</vt:lpstr>
      <vt:lpstr>1_Personalizar design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 Diego Nunes Xavier</dc:creator>
  <cp:lastModifiedBy>Ellen Tayna Pontes das Chagas</cp:lastModifiedBy>
  <cp:revision>10</cp:revision>
  <dcterms:created xsi:type="dcterms:W3CDTF">2024-11-21T21:38:05Z</dcterms:created>
  <dcterms:modified xsi:type="dcterms:W3CDTF">2025-07-24T19:46:13Z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0x01010094006BD396820B41B1E436386703C23D</vt:lpwstr>
  </property>
</Properties>
</file>